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A85A-05E7-466B-9020-98B39476A52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5C0E-1ED5-44EA-A11E-E393D55A8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A85A-05E7-466B-9020-98B39476A52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5C0E-1ED5-44EA-A11E-E393D55A8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A85A-05E7-466B-9020-98B39476A52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5C0E-1ED5-44EA-A11E-E393D55A8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A85A-05E7-466B-9020-98B39476A52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5C0E-1ED5-44EA-A11E-E393D55A8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A85A-05E7-466B-9020-98B39476A52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5C0E-1ED5-44EA-A11E-E393D55A8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A85A-05E7-466B-9020-98B39476A52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5C0E-1ED5-44EA-A11E-E393D55A8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A85A-05E7-466B-9020-98B39476A52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5C0E-1ED5-44EA-A11E-E393D55A8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A85A-05E7-466B-9020-98B39476A52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5C0E-1ED5-44EA-A11E-E393D55A8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A85A-05E7-466B-9020-98B39476A52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5C0E-1ED5-44EA-A11E-E393D55A8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A85A-05E7-466B-9020-98B39476A52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5C0E-1ED5-44EA-A11E-E393D55A85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A85A-05E7-466B-9020-98B39476A52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CD5C0E-1ED5-44EA-A11E-E393D55A85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C9A85A-05E7-466B-9020-98B39476A528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CD5C0E-1ED5-44EA-A11E-E393D55A85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527824" cy="14287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Слайдовая презентация к НОД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357430"/>
            <a:ext cx="7816624" cy="2337954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Тема: «Дедушкины ордена</a:t>
            </a:r>
            <a:r>
              <a:rPr lang="ru-RU" sz="3600" dirty="0" smtClean="0">
                <a:solidFill>
                  <a:srgbClr val="FF0000"/>
                </a:solidFill>
              </a:rPr>
              <a:t>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sc33sar.schoolrm.ru/upload_custom/len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72008"/>
            <a:ext cx="8072494" cy="18324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211/29942221.59/0_68fc5_75a710fd_X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560000" cy="4987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8-tub-ru.yandex.net/i?id=494236770-3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00" y="0"/>
            <a:ext cx="9000000" cy="67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0-tub-ru.yandex.net/i?id=30965782-0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7920000" cy="5033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23f.clan.su/_nw/0/3382422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00" y="642918"/>
            <a:ext cx="9000000" cy="5626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fb.my1.ru/_ph/3/237634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ukgcity.net/uploads/posts/2011-04/1303797229_4916347_1192348556_war1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irota.ru/forum/images/90/906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86" y="714356"/>
            <a:ext cx="8993114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7-tub-ru.yandex.net/i?id=565566166-3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7200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6-tub-ru.yandex.net/i?id=56041709-0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00042"/>
            <a:ext cx="2160000" cy="3000000"/>
          </a:xfrm>
          <a:prstGeom prst="rect">
            <a:avLst/>
          </a:prstGeom>
          <a:noFill/>
        </p:spPr>
      </p:pic>
      <p:pic>
        <p:nvPicPr>
          <p:cNvPr id="1028" name="Picture 4" descr="http://im4-tub-ru.yandex.net/i?id=193099794-3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71480"/>
            <a:ext cx="3240000" cy="2325359"/>
          </a:xfrm>
          <a:prstGeom prst="rect">
            <a:avLst/>
          </a:prstGeom>
          <a:noFill/>
        </p:spPr>
      </p:pic>
      <p:pic>
        <p:nvPicPr>
          <p:cNvPr id="1032" name="Picture 8" descr="http://im6-tub-ru.yandex.net/i?id=759778518-2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5040000" cy="3375000"/>
          </a:xfrm>
          <a:prstGeom prst="rect">
            <a:avLst/>
          </a:prstGeom>
          <a:noFill/>
        </p:spPr>
      </p:pic>
      <p:pic>
        <p:nvPicPr>
          <p:cNvPr id="1034" name="Picture 10" descr="http://im3-tub-ru.yandex.net/i?id=119091204-2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928670"/>
            <a:ext cx="1800000" cy="1626506"/>
          </a:xfrm>
          <a:prstGeom prst="rect">
            <a:avLst/>
          </a:prstGeom>
          <a:noFill/>
        </p:spPr>
      </p:pic>
      <p:pic>
        <p:nvPicPr>
          <p:cNvPr id="1036" name="Picture 12" descr="http://www.gkovd.ru/ru/modules/news/images/9ma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714752"/>
            <a:ext cx="3600000" cy="2451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10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Слайдовая презентация к НОД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к проекту непосредственно образовательной деятельности</dc:title>
  <dc:creator>Галина</dc:creator>
  <cp:lastModifiedBy>Галина</cp:lastModifiedBy>
  <cp:revision>20</cp:revision>
  <dcterms:created xsi:type="dcterms:W3CDTF">2013-03-23T12:06:02Z</dcterms:created>
  <dcterms:modified xsi:type="dcterms:W3CDTF">2016-10-26T00:44:06Z</dcterms:modified>
</cp:coreProperties>
</file>